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4" r:id="rId12"/>
    <p:sldId id="275" r:id="rId13"/>
    <p:sldId id="279" r:id="rId14"/>
    <p:sldId id="280" r:id="rId15"/>
    <p:sldId id="283" r:id="rId16"/>
    <p:sldId id="284" r:id="rId17"/>
    <p:sldId id="286" r:id="rId18"/>
    <p:sldId id="287" r:id="rId19"/>
    <p:sldId id="290" r:id="rId20"/>
    <p:sldId id="26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75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7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82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8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13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7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45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19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4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37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E8DBC-40FE-4561-B155-EA0CB00C3E7D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C728D-8943-4CC0-8B32-467D6041BF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28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" y="0"/>
            <a:ext cx="12192001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3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7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7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061" y="-248063"/>
            <a:ext cx="12994794" cy="73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0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0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8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0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2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6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와이드스크린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</dc:creator>
  <cp:lastModifiedBy>KB</cp:lastModifiedBy>
  <cp:revision>11</cp:revision>
  <dcterms:created xsi:type="dcterms:W3CDTF">2025-05-09T07:15:49Z</dcterms:created>
  <dcterms:modified xsi:type="dcterms:W3CDTF">2025-05-12T02:18:48Z</dcterms:modified>
</cp:coreProperties>
</file>